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548640"/>
            <a:ext cx="2377440" cy="77724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11480" y="1874520"/>
            <a:ext cx="3108960" cy="320040"/>
          </a:xfrm>
          <a:prstGeom prst="roundRect">
            <a:avLst>
              <a:gd name="adj" fmla="val 42857"/>
            </a:avLst>
          </a:prstGeom>
          <a:solidFill>
            <a:srgbClr val="15240A"/>
          </a:solidFill>
          <a:ln w="6350">
            <a:solidFill>
              <a:srgbClr val="A3E635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GMTS V1 · MVP LIVE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11480" y="2377440"/>
            <a:ext cx="1136873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AFA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Move money across</a:t>
            </a:r>
            <a:endParaRPr lang="en-US" sz="44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AFA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any rail, in seconds.</a:t>
            </a:r>
            <a:endParaRPr lang="en-US" sz="4400" dirty="0"/>
          </a:p>
        </p:txBody>
      </p:sp>
      <p:sp>
        <p:nvSpPr>
          <p:cNvPr id="13" name="Text 10"/>
          <p:cNvSpPr/>
          <p:nvPr/>
        </p:nvSpPr>
        <p:spPr>
          <a:xfrm>
            <a:off x="411480" y="3840480"/>
            <a:ext cx="113687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CLXEND fuses blockchain settlement, AI biometric identity, and an intelligent corridor router so every transfer finds the cheapest, fastest path — with real-time fraud scoring built in.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11480" y="4937760"/>
            <a:ext cx="113687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DEV.CLXEND.COM  |  WALLET · FACEAUTH · DEMO MODE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0" y="114300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MVP SHOWCASE · READY TO DEMO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0" y="1600200"/>
            <a:ext cx="1219169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AFA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Settle with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0" y="2331720"/>
            <a:ext cx="1219169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A3E63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confidence.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1325880" y="3108960"/>
            <a:ext cx="95399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8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transfer routed, scored, and hash-chained. See the full flow — wallet, FaceAuth, corridor routing, and audit — live today.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4404208" y="3977640"/>
            <a:ext cx="3383280" cy="594360"/>
          </a:xfrm>
          <a:prstGeom prst="roundRect">
            <a:avLst>
              <a:gd name="adj" fmla="val 53846"/>
            </a:avLst>
          </a:prstGeom>
          <a:solidFill>
            <a:srgbClr val="A3E635"/>
          </a:solidFill>
          <a:ln w="12700">
            <a:solidFill>
              <a:srgbClr val="A3E63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04208" y="3977640"/>
            <a:ext cx="3383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A0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ENTER CLXEND →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0" y="4663440"/>
            <a:ext cx="1219169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DEV.CLXEND.COM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855568" y="4983480"/>
            <a:ext cx="4480560" cy="640080"/>
          </a:xfrm>
          <a:prstGeom prst="roundRect">
            <a:avLst>
              <a:gd name="adj" fmla="val 28571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038448" y="507492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BUILT BY</a:t>
            </a:r>
            <a:endParaRPr lang="en-US" sz="110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18608" y="5029200"/>
            <a:ext cx="2743200" cy="502920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5029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/ PROBLEM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468880" y="475488"/>
            <a:ext cx="92656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Cross-border is broken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411480" y="914400"/>
            <a:ext cx="11368735" cy="1828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1480" y="1371600"/>
            <a:ext cx="3520440" cy="3291840"/>
          </a:xfrm>
          <a:prstGeom prst="roundRect">
            <a:avLst>
              <a:gd name="adj" fmla="val 5556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160020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SLOW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0080" y="196596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Days, not minutes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640080" y="251460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 corridors route through chains of correspondent banks. Settlement takes days while funds sit opaque and in limbo.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335628" y="1371600"/>
            <a:ext cx="3520440" cy="3291840"/>
          </a:xfrm>
          <a:prstGeom prst="roundRect">
            <a:avLst>
              <a:gd name="adj" fmla="val 5556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64228" y="160020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COSTLY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64228" y="196596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Fees stack at every hop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4564228" y="251460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intermediary takes a cut. Senders rarely know the true cost until the transfer is already underway.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8259775" y="1371600"/>
            <a:ext cx="3520440" cy="3291840"/>
          </a:xfrm>
          <a:prstGeom prst="roundRect">
            <a:avLst>
              <a:gd name="adj" fmla="val 5556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88375" y="160020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UNSAFE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488375" y="196596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Fraud hides in the gaps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8488375" y="251460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Fragmented rails mean fragmented oversight. Suspicious velocity and corridor patterns slip through unchecked.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411480" y="5029200"/>
            <a:ext cx="11368735" cy="365760"/>
          </a:xfrm>
          <a:prstGeom prst="rect">
            <a:avLst/>
          </a:prstGeom>
          <a:noFill/>
          <a:ln w="25400">
            <a:solidFill>
              <a:srgbClr val="A3E635"/>
            </a:solidFill>
          </a:ln>
        </p:spPr>
        <p:txBody>
          <a:bodyPr wrap="square" lIns="137160" tIns="137160" rIns="137160" bIns="13716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4E4E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Money should move like data: routed, scored, and settled in real time.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5029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PRODUCT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468880" y="475488"/>
            <a:ext cx="92656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Corridor Router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411480" y="914400"/>
            <a:ext cx="11368735" cy="1828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1480" y="1325880"/>
            <a:ext cx="3606698" cy="3383280"/>
          </a:xfrm>
          <a:prstGeom prst="roundRect">
            <a:avLst>
              <a:gd name="adj" fmla="val 5405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146304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ORIGIN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103778" y="1463040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3F3F4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0x01</a:t>
            </a:r>
            <a:endParaRPr lang="en-US" sz="110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828800"/>
            <a:ext cx="914400" cy="91440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645920" y="1965960"/>
            <a:ext cx="214365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Sender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645920" y="2331720"/>
            <a:ext cx="214365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KYC MATCH · 98.2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292498" y="1325880"/>
            <a:ext cx="3606698" cy="3383280"/>
          </a:xfrm>
          <a:prstGeom prst="roundRect">
            <a:avLst>
              <a:gd name="adj" fmla="val 5405"/>
            </a:avLst>
          </a:prstGeom>
          <a:solidFill>
            <a:srgbClr val="111111"/>
          </a:solidFill>
          <a:ln w="12700">
            <a:solidFill>
              <a:srgbClr val="A3E635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475378" y="1463040"/>
            <a:ext cx="2011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CORRIDOR ROUTER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7167677" y="146304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3F3F4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CORE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4475378" y="2011680"/>
            <a:ext cx="324093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AFA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 min</a:t>
            </a:r>
            <a:endParaRPr lang="en-US" sz="5200" dirty="0"/>
          </a:p>
        </p:txBody>
      </p:sp>
      <p:sp>
        <p:nvSpPr>
          <p:cNvPr id="23" name="Text 20"/>
          <p:cNvSpPr/>
          <p:nvPr/>
        </p:nvSpPr>
        <p:spPr>
          <a:xfrm>
            <a:off x="4475378" y="2834640"/>
            <a:ext cx="324093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AVG SETTLEMENT ETA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4475378" y="324612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SCORE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344717" y="324612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94 / 100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4475378" y="356616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HOPS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6344717" y="356616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E4E4E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8173517" y="1325880"/>
            <a:ext cx="3606698" cy="3383280"/>
          </a:xfrm>
          <a:prstGeom prst="roundRect">
            <a:avLst>
              <a:gd name="adj" fmla="val 5405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356397" y="146304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RAILS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10225735" y="146304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 ACTIVE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8356397" y="1920240"/>
            <a:ext cx="232653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ETH MAINNET</a:t>
            </a:r>
            <a:endParaRPr lang="en-US" sz="1300" dirty="0"/>
          </a:p>
        </p:txBody>
      </p:sp>
      <p:sp>
        <p:nvSpPr>
          <p:cNvPr id="32" name="Text 29"/>
          <p:cNvSpPr/>
          <p:nvPr/>
        </p:nvSpPr>
        <p:spPr>
          <a:xfrm>
            <a:off x="10591495" y="192024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SETTLED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356397" y="2377440"/>
            <a:ext cx="232653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POLYGON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10591495" y="237744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SETTLED</a:t>
            </a:r>
            <a:endParaRPr lang="en-US" sz="1300" dirty="0"/>
          </a:p>
        </p:txBody>
      </p:sp>
      <p:sp>
        <p:nvSpPr>
          <p:cNvPr id="35" name="Text 32"/>
          <p:cNvSpPr/>
          <p:nvPr/>
        </p:nvSpPr>
        <p:spPr>
          <a:xfrm>
            <a:off x="8356397" y="2834640"/>
            <a:ext cx="232653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BSC</a:t>
            </a:r>
            <a:endParaRPr lang="en-US" sz="1300" dirty="0"/>
          </a:p>
        </p:txBody>
      </p:sp>
      <p:sp>
        <p:nvSpPr>
          <p:cNvPr id="36" name="Text 33"/>
          <p:cNvSpPr/>
          <p:nvPr/>
        </p:nvSpPr>
        <p:spPr>
          <a:xfrm>
            <a:off x="10591495" y="283464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MOCK</a:t>
            </a:r>
            <a:endParaRPr lang="en-US" sz="1300" dirty="0"/>
          </a:p>
        </p:txBody>
      </p:sp>
      <p:sp>
        <p:nvSpPr>
          <p:cNvPr id="37" name="Text 34"/>
          <p:cNvSpPr/>
          <p:nvPr/>
        </p:nvSpPr>
        <p:spPr>
          <a:xfrm>
            <a:off x="8356397" y="3291840"/>
            <a:ext cx="232653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BANK RAIL</a:t>
            </a:r>
            <a:endParaRPr lang="en-US" sz="1300" dirty="0"/>
          </a:p>
        </p:txBody>
      </p:sp>
      <p:sp>
        <p:nvSpPr>
          <p:cNvPr id="38" name="Text 35"/>
          <p:cNvSpPr/>
          <p:nvPr/>
        </p:nvSpPr>
        <p:spPr>
          <a:xfrm>
            <a:off x="10591495" y="329184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SETTLED</a:t>
            </a:r>
            <a:endParaRPr lang="en-US" sz="1300" dirty="0"/>
          </a:p>
        </p:txBody>
      </p:sp>
      <p:sp>
        <p:nvSpPr>
          <p:cNvPr id="39" name="Text 36"/>
          <p:cNvSpPr/>
          <p:nvPr/>
        </p:nvSpPr>
        <p:spPr>
          <a:xfrm>
            <a:off x="8356397" y="3749040"/>
            <a:ext cx="232653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MOBILE MONEY</a:t>
            </a:r>
            <a:endParaRPr lang="en-US" sz="1300" dirty="0"/>
          </a:p>
        </p:txBody>
      </p:sp>
      <p:sp>
        <p:nvSpPr>
          <p:cNvPr id="40" name="Text 37"/>
          <p:cNvSpPr/>
          <p:nvPr/>
        </p:nvSpPr>
        <p:spPr>
          <a:xfrm>
            <a:off x="10591495" y="374904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SETTLED</a:t>
            </a:r>
            <a:endParaRPr lang="en-US" sz="1300" dirty="0"/>
          </a:p>
        </p:txBody>
      </p:sp>
      <p:sp>
        <p:nvSpPr>
          <p:cNvPr id="41" name="Text 38"/>
          <p:cNvSpPr/>
          <p:nvPr/>
        </p:nvSpPr>
        <p:spPr>
          <a:xfrm>
            <a:off x="411480" y="4937760"/>
            <a:ext cx="1136873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PICKS THE CHEAPEST OR FASTEST RAIL ACROSS STABLECOIN, BANK, AND MOBILE MONEY — EVERY TRANSFER</a:t>
            </a:r>
            <a:endParaRPr lang="en-US" sz="1200" dirty="0"/>
          </a:p>
        </p:txBody>
      </p:sp>
      <p:sp>
        <p:nvSpPr>
          <p:cNvPr id="42" name="Shape 39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44" name="Text 41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45" name="Text 42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5029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CAPABILITIES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468880" y="475488"/>
            <a:ext cx="92656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Six systems, one rail net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411480" y="914400"/>
            <a:ext cx="11368735" cy="1828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1480" y="1325880"/>
            <a:ext cx="3566160" cy="2231136"/>
          </a:xfrm>
          <a:prstGeom prst="roundRect">
            <a:avLst>
              <a:gd name="adj" fmla="val 81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146304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F-01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94360" y="17373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Corridor Router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94360" y="2194560"/>
            <a:ext cx="3200400" cy="1179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picks the cheapest or fastest rail across stablecoin, bank, and mobile money for every transfer.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312768" y="1325880"/>
            <a:ext cx="3566160" cy="2231136"/>
          </a:xfrm>
          <a:prstGeom prst="roundRect">
            <a:avLst>
              <a:gd name="adj" fmla="val 81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95648" y="146304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F-02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495648" y="17373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Biometric KYC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495648" y="2194560"/>
            <a:ext cx="3200400" cy="1179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Selfie + government ID with simulated DeepFace match, SHA-256 face hash anchored to a mock on-chain DID.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214055" y="1325880"/>
            <a:ext cx="3566160" cy="2231136"/>
          </a:xfrm>
          <a:prstGeom prst="roundRect">
            <a:avLst>
              <a:gd name="adj" fmla="val 81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96935" y="146304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F-03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396935" y="17373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Real-Time Risk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8396935" y="2194560"/>
            <a:ext cx="3200400" cy="1179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Velocity, amount, and corridor signals score every transaction 0–100. Over 70 = held for review.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11480" y="3877056"/>
            <a:ext cx="3566160" cy="2231136"/>
          </a:xfrm>
          <a:prstGeom prst="roundRect">
            <a:avLst>
              <a:gd name="adj" fmla="val 81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4360" y="401421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F-04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94360" y="428853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Chain Settlement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594360" y="4745736"/>
            <a:ext cx="3200400" cy="1179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Ethereum / Polygon / BSC selection with gas preview, mock contract calls, and event-shaped tx hashes.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312768" y="3877056"/>
            <a:ext cx="3566160" cy="2231136"/>
          </a:xfrm>
          <a:prstGeom prst="roundRect">
            <a:avLst>
              <a:gd name="adj" fmla="val 81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495648" y="401421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F-05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495648" y="428853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Corridor Analytics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4495648" y="4745736"/>
            <a:ext cx="3200400" cy="1179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officers see rail performance, SLA, and flagged-transaction patterns in one dashboard.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8214055" y="3877056"/>
            <a:ext cx="3566160" cy="2231136"/>
          </a:xfrm>
          <a:prstGeom prst="roundRect">
            <a:avLst>
              <a:gd name="adj" fmla="val 81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396935" y="401421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F-06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8396935" y="428853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Immutable Audit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8396935" y="4745736"/>
            <a:ext cx="3200400" cy="1179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Hash-chained audit logs: every login, KYC, transfer, and consent is tamper-evident.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5029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IDENTITY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468880" y="475488"/>
            <a:ext cx="92656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Biometric KYC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411480" y="914400"/>
            <a:ext cx="11368735" cy="1828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1325880"/>
            <a:ext cx="4480560" cy="384048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594360" y="4663440"/>
            <a:ext cx="2194560" cy="320040"/>
          </a:xfrm>
          <a:prstGeom prst="roundRect">
            <a:avLst>
              <a:gd name="adj" fmla="val 28571"/>
            </a:avLst>
          </a:prstGeom>
          <a:solidFill>
            <a:srgbClr val="0A0A0A"/>
          </a:solidFill>
          <a:ln w="6350">
            <a:solidFill>
              <a:srgbClr val="A3E63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94360" y="466344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MATCH · 98.2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5212080" y="1325880"/>
            <a:ext cx="6568135" cy="1143000"/>
          </a:xfrm>
          <a:prstGeom prst="roundRect">
            <a:avLst>
              <a:gd name="adj" fmla="val 16000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40680" y="1508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01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6720840" y="1490472"/>
            <a:ext cx="473933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Selfie + government ID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6720840" y="1856232"/>
            <a:ext cx="473933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sender captures a live selfie alongside an official ID document.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5212080" y="2697480"/>
            <a:ext cx="6568135" cy="1143000"/>
          </a:xfrm>
          <a:prstGeom prst="roundRect">
            <a:avLst>
              <a:gd name="adj" fmla="val 16000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440680" y="28803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02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6720840" y="2862072"/>
            <a:ext cx="473933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DeepFace match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6720840" y="3227832"/>
            <a:ext cx="473933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simulated DeepFace pipeline compares the biometrics and returns a confidence score.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5212080" y="4069080"/>
            <a:ext cx="6568135" cy="1143000"/>
          </a:xfrm>
          <a:prstGeom prst="roundRect">
            <a:avLst>
              <a:gd name="adj" fmla="val 16000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440680" y="42519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STEP 03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6720840" y="4233672"/>
            <a:ext cx="473933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On-chain identity anchor</a:t>
            </a:r>
            <a:endParaRPr lang="en-US" sz="1700" dirty="0"/>
          </a:p>
        </p:txBody>
      </p:sp>
      <p:sp>
        <p:nvSpPr>
          <p:cNvPr id="27" name="Text 24"/>
          <p:cNvSpPr/>
          <p:nvPr/>
        </p:nvSpPr>
        <p:spPr>
          <a:xfrm>
            <a:off x="6720840" y="4599432"/>
            <a:ext cx="473933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SHA-256 face hash is anchored to a mock on-chain DID — verifiable without storing the image.</a:t>
            </a:r>
            <a:endParaRPr lang="en-US" sz="1300" dirty="0"/>
          </a:p>
        </p:txBody>
      </p:sp>
      <p:sp>
        <p:nvSpPr>
          <p:cNvPr id="28" name="Shape 2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5029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RISK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468880" y="475488"/>
            <a:ext cx="92656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Every packet is scored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411480" y="914400"/>
            <a:ext cx="11368735" cy="1828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1554480"/>
            <a:ext cx="4754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400" b="1" dirty="0">
                <a:solidFill>
                  <a:srgbClr val="FAFA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0–100</a:t>
            </a:r>
            <a:endParaRPr lang="en-US" sz="8400" dirty="0"/>
          </a:p>
        </p:txBody>
      </p:sp>
      <p:sp>
        <p:nvSpPr>
          <p:cNvPr id="14" name="Text 12"/>
          <p:cNvSpPr/>
          <p:nvPr/>
        </p:nvSpPr>
        <p:spPr>
          <a:xfrm>
            <a:off x="411480" y="292608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risk score per transaction, computed before settlement.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411480" y="3703320"/>
            <a:ext cx="4754880" cy="1097280"/>
          </a:xfrm>
          <a:prstGeom prst="roundRect">
            <a:avLst>
              <a:gd name="adj" fmla="val 16667"/>
            </a:avLst>
          </a:prstGeom>
          <a:solidFill>
            <a:srgbClr val="1A1A1A"/>
          </a:solidFill>
          <a:ln w="12700">
            <a:solidFill>
              <a:srgbClr val="52525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" y="3794760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52525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Score &gt; 70 → held for review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594360" y="4160520"/>
            <a:ext cx="4389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Flagged transfers pause automatically until a compliance officer clears them.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486400" y="1325880"/>
            <a:ext cx="6293815" cy="1143000"/>
          </a:xfrm>
          <a:prstGeom prst="roundRect">
            <a:avLst>
              <a:gd name="adj" fmla="val 16000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715000" y="1490472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VELOCITY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545775" y="149047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SIGNAL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715000" y="1828800"/>
            <a:ext cx="59280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Bursts of transfers from one wallet in a short window.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715000" y="2240280"/>
            <a:ext cx="5928055" cy="10972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715000" y="2240280"/>
            <a:ext cx="4623883" cy="109728"/>
          </a:xfrm>
          <a:prstGeom prst="rect">
            <a:avLst/>
          </a:prstGeom>
          <a:solidFill>
            <a:srgbClr val="A3E635"/>
          </a:solidFill>
          <a:ln w="12700">
            <a:solidFill>
              <a:srgbClr val="A3E63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0" y="2697480"/>
            <a:ext cx="6293815" cy="1143000"/>
          </a:xfrm>
          <a:prstGeom prst="roundRect">
            <a:avLst>
              <a:gd name="adj" fmla="val 16000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715000" y="2862072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AMOUNT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0545775" y="286207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SIGNAL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715000" y="3200400"/>
            <a:ext cx="59280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Size relative to corridor norms and sender history.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5715000" y="3611880"/>
            <a:ext cx="5928055" cy="10972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715000" y="3611880"/>
            <a:ext cx="3793955" cy="109728"/>
          </a:xfrm>
          <a:prstGeom prst="rect">
            <a:avLst/>
          </a:prstGeom>
          <a:solidFill>
            <a:srgbClr val="A3E635"/>
          </a:solidFill>
          <a:ln w="12700">
            <a:solidFill>
              <a:srgbClr val="A3E635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86400" y="4069080"/>
            <a:ext cx="6293815" cy="1143000"/>
          </a:xfrm>
          <a:prstGeom prst="roundRect">
            <a:avLst>
              <a:gd name="adj" fmla="val 16000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715000" y="4233672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CORRIDOR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10545775" y="423367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SIGNAL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715000" y="4572000"/>
            <a:ext cx="59280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Route-level risk signals for the origin–destination pair.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5715000" y="4983480"/>
            <a:ext cx="5928055" cy="10972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715000" y="4983480"/>
            <a:ext cx="3082589" cy="109728"/>
          </a:xfrm>
          <a:prstGeom prst="rect">
            <a:avLst/>
          </a:prstGeom>
          <a:solidFill>
            <a:srgbClr val="A3E635"/>
          </a:solidFill>
          <a:ln w="12700">
            <a:solidFill>
              <a:srgbClr val="A3E635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5029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SETTLEMENT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468880" y="475488"/>
            <a:ext cx="92656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Mock chain settlement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411480" y="914400"/>
            <a:ext cx="11368735" cy="1828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1480" y="1463040"/>
            <a:ext cx="3520440" cy="3200400"/>
          </a:xfrm>
          <a:prstGeom prst="roundRect">
            <a:avLst>
              <a:gd name="adj" fmla="val 5714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16916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ETH</a:t>
            </a: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2468880" y="1737360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15240A"/>
          </a:solidFill>
          <a:ln w="6350">
            <a:solidFill>
              <a:srgbClr val="A3E63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468880" y="1737360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SETTLED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40080" y="2240280"/>
            <a:ext cx="3063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ETHEREUM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" y="269748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GAS PREVIEW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606040" y="26974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310896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CONTRACT CALL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606040" y="310896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MOCK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40080" y="35204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TX HASH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606040" y="35204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0x…EVENT-SHAPED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335628" y="1463040"/>
            <a:ext cx="3520440" cy="3200400"/>
          </a:xfrm>
          <a:prstGeom prst="roundRect">
            <a:avLst>
              <a:gd name="adj" fmla="val 5714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64228" y="16916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MATIC</a:t>
            </a:r>
            <a:endParaRPr lang="en-US" sz="2800" dirty="0"/>
          </a:p>
        </p:txBody>
      </p:sp>
      <p:sp>
        <p:nvSpPr>
          <p:cNvPr id="26" name="Shape 24"/>
          <p:cNvSpPr/>
          <p:nvPr/>
        </p:nvSpPr>
        <p:spPr>
          <a:xfrm>
            <a:off x="6393028" y="1737360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15240A"/>
          </a:solidFill>
          <a:ln w="6350">
            <a:solidFill>
              <a:srgbClr val="A3E63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93028" y="1737360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SETTLED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564228" y="2240280"/>
            <a:ext cx="3063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POLYGON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564228" y="269748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GAS PREVIEW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530188" y="26974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564228" y="310896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CONTRACT CALL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530188" y="310896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MOCK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564228" y="35204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TX HASH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530188" y="35204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0x…EVENT-SHAPED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8259775" y="1463040"/>
            <a:ext cx="3520440" cy="3200400"/>
          </a:xfrm>
          <a:prstGeom prst="roundRect">
            <a:avLst>
              <a:gd name="adj" fmla="val 5714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88375" y="16916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BNB</a:t>
            </a:r>
            <a:endParaRPr lang="en-US" sz="2800" dirty="0"/>
          </a:p>
        </p:txBody>
      </p:sp>
      <p:sp>
        <p:nvSpPr>
          <p:cNvPr id="37" name="Shape 35"/>
          <p:cNvSpPr/>
          <p:nvPr/>
        </p:nvSpPr>
        <p:spPr>
          <a:xfrm>
            <a:off x="10317175" y="1737360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2A2005"/>
          </a:solidFill>
          <a:ln w="6350">
            <a:solidFill>
              <a:srgbClr val="FCD34D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317175" y="1737360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MOCK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488375" y="2240280"/>
            <a:ext cx="3063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BSC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8488375" y="269748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GAS PREVIEW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10454335" y="26974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8488375" y="310896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CONTRACT CALL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10454335" y="310896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MOCK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8488375" y="35204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TX HASH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10454335" y="35204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0x…EVENT-SHAPED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411480" y="4937760"/>
            <a:ext cx="1136873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DEMO-SAFE BY DEFAULT — FULL FLOW, ZERO REAL FUNDS AT RISK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5029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COMPLIANCE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468880" y="475488"/>
            <a:ext cx="92656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Compliance-first by design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411480" y="914400"/>
            <a:ext cx="11368735" cy="1828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1480" y="1325880"/>
            <a:ext cx="5349240" cy="1508760"/>
          </a:xfrm>
          <a:prstGeom prst="roundRect">
            <a:avLst>
              <a:gd name="adj" fmla="val 12121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150876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72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1325880" y="1508760"/>
            <a:ext cx="4251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Roles scoped server-side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325880" y="1965960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Permissions are enforced in the backend — never trusted to the client.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30975" y="1325880"/>
            <a:ext cx="5349240" cy="1508760"/>
          </a:xfrm>
          <a:prstGeom prst="roundRect">
            <a:avLst>
              <a:gd name="adj" fmla="val 12121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13855" y="150876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72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7345375" y="1508760"/>
            <a:ext cx="4251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RLS guards every row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345375" y="1965960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Row-level security on all data, so users only ever see their own transfers.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11480" y="3154680"/>
            <a:ext cx="5349240" cy="1508760"/>
          </a:xfrm>
          <a:prstGeom prst="roundRect">
            <a:avLst>
              <a:gd name="adj" fmla="val 12121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4360" y="333756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72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1325880" y="3337560"/>
            <a:ext cx="4251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Secrets stay in the backend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325880" y="3794760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Keys and credentials never ship to the browser.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430975" y="3154680"/>
            <a:ext cx="5349240" cy="1508760"/>
          </a:xfrm>
          <a:prstGeom prst="roundRect">
            <a:avLst>
              <a:gd name="adj" fmla="val 12121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613855" y="333756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72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3200" dirty="0"/>
          </a:p>
        </p:txBody>
      </p:sp>
      <p:sp>
        <p:nvSpPr>
          <p:cNvPr id="27" name="Text 25"/>
          <p:cNvSpPr/>
          <p:nvPr/>
        </p:nvSpPr>
        <p:spPr>
          <a:xfrm>
            <a:off x="7345375" y="3337560"/>
            <a:ext cx="4251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SHA-256 hash chain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7345375" y="3794760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login, KYC, transfer, and consent links into a tamper-evident chain, inspectable from the admin console.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51615" y="32004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71655" y="32004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51615" y="6537960"/>
            <a:ext cx="320040" cy="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71655" y="6217920"/>
            <a:ext cx="0" cy="320040"/>
          </a:xfrm>
          <a:prstGeom prst="line">
            <a:avLst/>
          </a:prstGeom>
          <a:noFill/>
          <a:ln w="19050">
            <a:solidFill>
              <a:srgbClr val="A3E635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5029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3E6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TRACTION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468880" y="475488"/>
            <a:ext cx="92656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4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MVP, in numbers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411480" y="914400"/>
            <a:ext cx="11368735" cy="18288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1480" y="1554480"/>
            <a:ext cx="2651760" cy="3017520"/>
          </a:xfrm>
          <a:prstGeom prst="roundRect">
            <a:avLst>
              <a:gd name="adj" fmla="val 68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828800"/>
            <a:ext cx="2651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FAFA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5+</a:t>
            </a:r>
            <a:endParaRPr lang="en-US" sz="7200" dirty="0"/>
          </a:p>
        </p:txBody>
      </p:sp>
      <p:sp>
        <p:nvSpPr>
          <p:cNvPr id="15" name="Text 13"/>
          <p:cNvSpPr/>
          <p:nvPr/>
        </p:nvSpPr>
        <p:spPr>
          <a:xfrm>
            <a:off x="411480" y="315468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RAILS WIRED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317138" y="1554480"/>
            <a:ext cx="2651760" cy="3017520"/>
          </a:xfrm>
          <a:prstGeom prst="roundRect">
            <a:avLst>
              <a:gd name="adj" fmla="val 68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17138" y="1828800"/>
            <a:ext cx="2651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FAFA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7200" dirty="0"/>
          </a:p>
        </p:txBody>
      </p:sp>
      <p:sp>
        <p:nvSpPr>
          <p:cNvPr id="18" name="Text 16"/>
          <p:cNvSpPr/>
          <p:nvPr/>
        </p:nvSpPr>
        <p:spPr>
          <a:xfrm>
            <a:off x="3317138" y="315468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CORRIDORS LIVE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222797" y="1554480"/>
            <a:ext cx="2651760" cy="3017520"/>
          </a:xfrm>
          <a:prstGeom prst="roundRect">
            <a:avLst>
              <a:gd name="adj" fmla="val 68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22797" y="1828800"/>
            <a:ext cx="2651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A3E63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</a:t>
            </a:r>
            <a:endParaRPr lang="en-US" sz="7200" dirty="0"/>
          </a:p>
        </p:txBody>
      </p:sp>
      <p:sp>
        <p:nvSpPr>
          <p:cNvPr id="21" name="Text 19"/>
          <p:cNvSpPr/>
          <p:nvPr/>
        </p:nvSpPr>
        <p:spPr>
          <a:xfrm>
            <a:off x="7960157" y="2331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7171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min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222797" y="315468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AVG SETTLEMENT ETA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128455" y="1554480"/>
            <a:ext cx="2651760" cy="3017520"/>
          </a:xfrm>
          <a:prstGeom prst="roundRect">
            <a:avLst>
              <a:gd name="adj" fmla="val 6897"/>
            </a:avLst>
          </a:prstGeom>
          <a:solidFill>
            <a:srgbClr val="111111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28455" y="1828800"/>
            <a:ext cx="2651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FCD34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70+</a:t>
            </a:r>
            <a:endParaRPr lang="en-US" sz="7200" dirty="0"/>
          </a:p>
        </p:txBody>
      </p:sp>
      <p:sp>
        <p:nvSpPr>
          <p:cNvPr id="25" name="Text 23"/>
          <p:cNvSpPr/>
          <p:nvPr/>
        </p:nvSpPr>
        <p:spPr>
          <a:xfrm>
            <a:off x="9128455" y="315468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FRAUD-CATCH THRESHOLD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11480" y="4892040"/>
            <a:ext cx="1136873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STABLECOIN · BANK · MOBILE MONEY · ROUTER V0.9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A0A0A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65760" y="6364224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 · GMTS v0.1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65760" y="6510528"/>
            <a:ext cx="11460175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by BLOCKC LABS LLC · © 2026 BLOCKC LABS LLC. All rights reserved.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365760" y="6656832"/>
            <a:ext cx="11460175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CLXEND, Mother of Protocol (MoP), and associated names, logos, technologies, and intellectual property are proprietary to BLOCKC LABS LLC, except where otherwise indicated.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2026-09-02T06:24:56Z</dcterms:created>
  <dcterms:modified xsi:type="dcterms:W3CDTF">2026-09-02T06:24:56Z</dcterms:modified>
</cp:coreProperties>
</file>